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2046" y="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10E-B5DC-4550-80F2-25D7CA137EE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8D8E-A7BC-4C83-B7A5-B53462690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14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10E-B5DC-4550-80F2-25D7CA137EE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8D8E-A7BC-4C83-B7A5-B53462690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36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10E-B5DC-4550-80F2-25D7CA137EE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8D8E-A7BC-4C83-B7A5-B53462690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10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10E-B5DC-4550-80F2-25D7CA137EE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8D8E-A7BC-4C83-B7A5-B53462690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49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10E-B5DC-4550-80F2-25D7CA137EE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8D8E-A7BC-4C83-B7A5-B53462690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76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10E-B5DC-4550-80F2-25D7CA137EE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8D8E-A7BC-4C83-B7A5-B53462690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41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10E-B5DC-4550-80F2-25D7CA137EE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8D8E-A7BC-4C83-B7A5-B53462690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51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10E-B5DC-4550-80F2-25D7CA137EE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8D8E-A7BC-4C83-B7A5-B53462690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13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10E-B5DC-4550-80F2-25D7CA137EE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8D8E-A7BC-4C83-B7A5-B53462690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14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10E-B5DC-4550-80F2-25D7CA137EE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8D8E-A7BC-4C83-B7A5-B53462690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08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10E-B5DC-4550-80F2-25D7CA137EE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8D8E-A7BC-4C83-B7A5-B53462690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46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5010E-B5DC-4550-80F2-25D7CA137EE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38D8E-A7BC-4C83-B7A5-B53462690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1738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wmf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10" Type="http://schemas.openxmlformats.org/officeDocument/2006/relationships/image" Target="../media/image7.png"/><Relationship Id="rId4" Type="http://schemas.openxmlformats.org/officeDocument/2006/relationships/image" Target="../media/image1.wmf"/><Relationship Id="rId9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2" Type="http://schemas.microsoft.com/office/2007/relationships/media" Target="../media/media2.wav"/><Relationship Id="rId1" Type="http://schemas.openxmlformats.org/officeDocument/2006/relationships/audio" Target="NULL" TargetMode="External"/><Relationship Id="rId6" Type="http://schemas.openxmlformats.org/officeDocument/2006/relationships/image" Target="../media/image9.wmf"/><Relationship Id="rId5" Type="http://schemas.openxmlformats.org/officeDocument/2006/relationships/image" Target="../media/image8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png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1.wm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wkyle711\AppData\Local\Microsoft\Windows\Temporary Internet Files\Content.IE5\O4YQ1LJQ\MC90032696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20" y="1142351"/>
            <a:ext cx="6046006" cy="735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wkyle711\AppData\Local\Microsoft\Windows\Temporary Internet Files\Content.IE5\IIHPUN9L\MP900362819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856" y="0"/>
            <a:ext cx="1684784" cy="84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wkyle711\AppData\Local\Microsoft\Windows\Temporary Internet Files\Content.IE5\8L2WS9JB\MC900432591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224" y="3882184"/>
            <a:ext cx="730699" cy="73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wkyle711\AppData\Local\Microsoft\Windows\Temporary Internet Files\Content.IE5\8L2WS9JB\MC900432591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895" y="3503177"/>
            <a:ext cx="886693" cy="88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wkyle711\AppData\Local\Microsoft\Windows\Temporary Internet Files\Content.IE5\8L2WS9JB\MC900432591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857" y="5806268"/>
            <a:ext cx="976570" cy="97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wkyle711\AppData\Local\Microsoft\Windows\Temporary Internet Files\Content.IE5\8L2WS9JB\MC900432591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04" y="2701149"/>
            <a:ext cx="965269" cy="96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wkyle711\AppData\Local\Microsoft\Windows\Temporary Internet Files\Content.IE5\IIHPUN9L\MC90020038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968" y="2285325"/>
            <a:ext cx="906627" cy="831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wkyle711\AppData\Local\Microsoft\Windows\Temporary Internet Files\Content.IE5\IIHPUN9L\MC90020038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616" y="6782838"/>
            <a:ext cx="1080566" cy="99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wkyle711\AppData\Local\Microsoft\Windows\Temporary Internet Files\Content.IE5\IIHPUN9L\MC90020038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613" y="6385203"/>
            <a:ext cx="1126529" cy="103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wkyle711\AppData\Local\Microsoft\Windows\Temporary Internet Files\Content.IE5\IIHPUN9L\MC90020038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108" y="4941703"/>
            <a:ext cx="1029800" cy="94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wkyle711\AppData\Local\Microsoft\Windows\Temporary Internet Files\Content.IE5\IIHPUN9L\MC90031111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413" y="7086290"/>
            <a:ext cx="1133807" cy="74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wkyle711\AppData\Local\Microsoft\Windows\Temporary Internet Files\Content.IE5\IIHPUN9L\MC90038935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073" y="5841006"/>
            <a:ext cx="880567" cy="94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wkyle711\AppData\Local\Microsoft\Windows\Temporary Internet Files\Content.IE5\IIHPUN9L\MC90038935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23" y="2148329"/>
            <a:ext cx="880567" cy="94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3124200" y="4267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81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12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4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kyle711\AppData\Local\Microsoft\Windows\Temporary Internet Files\Content.IE5\8L2WS9JB\MC90032696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52" y="971600"/>
            <a:ext cx="5191730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wkyle711\AppData\Local\Microsoft\Windows\Temporary Internet Files\Content.IE5\O4YQ1LJQ\MC900440405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2339752"/>
            <a:ext cx="1443608" cy="14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wkyle711\AppData\Local\Microsoft\Windows\Temporary Internet Files\Content.IE5\O4YQ1LJQ\MC900440405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944" y="3419872"/>
            <a:ext cx="1179552" cy="117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wkyle711\AppData\Local\Microsoft\Windows\Temporary Internet Files\Content.IE5\O4YQ1LJQ\MC900440405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04" y="4175956"/>
            <a:ext cx="1457320" cy="145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wkyle711\AppData\Local\Microsoft\Windows\Temporary Internet Files\Content.IE5\O4YQ1LJQ\MC900440405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360" y="1686392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wkyle711\AppData\Local\Microsoft\Windows\Temporary Internet Files\Content.IE5\O4YQ1LJQ\MC900440405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816" y="5643932"/>
            <a:ext cx="1457320" cy="145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795" y="5099575"/>
            <a:ext cx="1009181" cy="1062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337" y="5979355"/>
            <a:ext cx="1077603" cy="1134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wkyle711\AppData\Local\Microsoft\Windows\Temporary Internet Files\Content.IE5\292LG0GJ\MC900440405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184" y="3142104"/>
            <a:ext cx="1457320" cy="145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end="5194.6958"/>
                </p14:media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124200" y="4267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68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1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wkyle711\AppData\Local\Microsoft\Windows\Temporary Internet Files\Content.IE5\IIHPUN9L\MC90032696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764" y="3665372"/>
            <a:ext cx="1490472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wkyle711\AppData\Local\Microsoft\Windows\Temporary Internet Files\Content.IE5\IIHPUN9L\MC90032696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764" y="3665372"/>
            <a:ext cx="1490472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wkyle711\AppData\Local\Microsoft\Windows\Temporary Internet Files\Content.IE5\IIHPUN9L\MC90032696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00" y="948154"/>
            <a:ext cx="5569491" cy="677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wkyle711\AppData\Local\Microsoft\Windows\Temporary Internet Files\Content.IE5\I0FNIXQN\MC900440405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869" y="3507762"/>
            <a:ext cx="1287155" cy="128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wkyle711\AppData\Local\Microsoft\Windows\Temporary Internet Files\Content.IE5\I0FNIXQN\MC900440405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024" y="5940152"/>
            <a:ext cx="1281629" cy="128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wkyle711\AppData\Local\Microsoft\Windows\Temporary Internet Files\Content.IE5\I0FNIXQN\MC900440405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869" y="4335976"/>
            <a:ext cx="1504677" cy="1504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wkyle711\AppData\Local\Microsoft\Windows\Temporary Internet Files\Content.IE5\I0FNIXQN\MC900434736[2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338" y="53181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wkyle711\AppData\Local\Microsoft\Windows\Temporary Internet Files\Content.IE5\I0FNIXQN\MC900434736[2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972" y="3982161"/>
            <a:ext cx="906628" cy="906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wkyle711\AppData\Local\Microsoft\Windows\Temporary Internet Files\Content.IE5\I0FNIXQN\MC900434736[2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4" y="2387642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wkyle711\AppData\Local\Microsoft\Windows\Temporary Internet Files\Content.IE5\K4DFSZF6\MC900441357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881" y="2117960"/>
            <a:ext cx="757779" cy="757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wkyle711\AppData\Local\Microsoft\Windows\Temporary Internet Files\Content.IE5\K4DFSZF6\MC900441357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818" y="5290460"/>
            <a:ext cx="1262608" cy="126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wkyle711\AppData\Local\Microsoft\Windows\Temporary Internet Files\Content.IE5\I0FNIXQN\MC900434736[2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236" y="53181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3124200" y="4267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5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2660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0</Words>
  <Application>Microsoft Office PowerPoint</Application>
  <PresentationFormat>On-screen Show (4:3)</PresentationFormat>
  <Paragraphs>0</Paragraphs>
  <Slides>3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</dc:creator>
  <cp:lastModifiedBy>William</cp:lastModifiedBy>
  <cp:revision>10</cp:revision>
  <dcterms:created xsi:type="dcterms:W3CDTF">2014-09-23T12:52:08Z</dcterms:created>
  <dcterms:modified xsi:type="dcterms:W3CDTF">2014-10-02T09:17:13Z</dcterms:modified>
</cp:coreProperties>
</file>